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77" r:id="rId4"/>
    <p:sldId id="257" r:id="rId6"/>
    <p:sldId id="258" r:id="rId7"/>
    <p:sldId id="282" r:id="rId8"/>
    <p:sldId id="260" r:id="rId9"/>
    <p:sldId id="261" r:id="rId10"/>
    <p:sldId id="285" r:id="rId11"/>
    <p:sldId id="283" r:id="rId12"/>
    <p:sldId id="284" r:id="rId13"/>
    <p:sldId id="263" r:id="rId14"/>
    <p:sldId id="264" r:id="rId15"/>
    <p:sldId id="265" r:id="rId16"/>
    <p:sldId id="266" r:id="rId17"/>
    <p:sldId id="267" r:id="rId18"/>
    <p:sldId id="271" r:id="rId19"/>
    <p:sldId id="272" r:id="rId20"/>
    <p:sldId id="273" r:id="rId21"/>
    <p:sldId id="278" r:id="rId22"/>
    <p:sldId id="280" r:id="rId23"/>
    <p:sldId id="281" r:id="rId24"/>
  </p:sldIdLst>
  <p:sldSz cx="9144000" cy="5143500"/>
  <p:notesSz cx="6858000" cy="9144000"/>
  <p:embeddedFontLst>
    <p:embeddedFont>
      <p:font typeface="微软雅黑" panose="020B0503020204020204" charset="-122"/>
      <p:regular r:id="rId28"/>
    </p:embeddedFont>
    <p:embeddedFont>
      <p:font typeface="Roboto" panose="0200000000000000000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-12125" y="7539"/>
            <a:ext cx="9144000" cy="11385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66725" y="104775"/>
            <a:ext cx="8090100" cy="8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3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body" idx="1"/>
          </p:nvPr>
        </p:nvSpPr>
        <p:spPr>
          <a:xfrm>
            <a:off x="466725" y="1243275"/>
            <a:ext cx="8090100" cy="327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54" name="Shape 5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190097" y="4807794"/>
            <a:ext cx="621900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83806" y="228887"/>
            <a:ext cx="2260200" cy="6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2894" y="4611399"/>
            <a:ext cx="1301354" cy="4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3450347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  <a:endParaRPr lang="en-GB" sz="6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4" name="Shape 64"/>
          <p:cNvSpPr/>
          <p:nvPr/>
        </p:nvSpPr>
        <p:spPr>
          <a:xfrm rot="10800000">
            <a:off x="3263749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6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37175" y="4162275"/>
            <a:ext cx="1901574" cy="6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1740188"/>
            <a:ext cx="9144000" cy="11385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66725" y="104775"/>
            <a:ext cx="8090100" cy="8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3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466725" y="1243275"/>
            <a:ext cx="8090100" cy="327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190097" y="4807794"/>
            <a:ext cx="621900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4349657"/>
            <a:ext cx="1414200" cy="9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2125" y="7539"/>
            <a:ext cx="9144000" cy="11385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66725" y="104775"/>
            <a:ext cx="8090100" cy="8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36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466725" y="1243275"/>
            <a:ext cx="8090100" cy="327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190097" y="4807794"/>
            <a:ext cx="621900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83806" y="228887"/>
            <a:ext cx="2260200" cy="6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2894" y="4611399"/>
            <a:ext cx="1301354" cy="4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63499" y="4617750"/>
            <a:ext cx="9106200" cy="5484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2450" y="4686832"/>
            <a:ext cx="4769700" cy="474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190097" y="4807794"/>
            <a:ext cx="621900" cy="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36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25697" y="4617750"/>
            <a:ext cx="9144000" cy="5484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2450" y="4686832"/>
            <a:ext cx="4769700" cy="474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body" idx="1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17780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4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190097" y="4807794"/>
            <a:ext cx="621900" cy="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body" idx="2"/>
          </p:nvPr>
        </p:nvSpPr>
        <p:spPr>
          <a:xfrm>
            <a:off x="189175" y="2441125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body" idx="3"/>
          </p:nvPr>
        </p:nvSpPr>
        <p:spPr>
          <a:xfrm>
            <a:off x="198175" y="3450025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411675" y="0"/>
            <a:ext cx="4732200" cy="51435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/>
          <p:nvPr>
            <p:ph type="title"/>
          </p:nvPr>
        </p:nvSpPr>
        <p:spPr>
          <a:xfrm>
            <a:off x="167100" y="522375"/>
            <a:ext cx="38928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2600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180150" y="1540350"/>
            <a:ext cx="33150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2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176222" y="4817417"/>
            <a:ext cx="600900" cy="2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1900" y="674775"/>
            <a:ext cx="82221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36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body" idx="1"/>
          </p:nvPr>
        </p:nvSpPr>
        <p:spPr>
          <a:xfrm>
            <a:off x="471900" y="1522175"/>
            <a:ext cx="8222100" cy="28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angular.cn/docs/ts/latest/guide/lifecycle-hooks.html&#13;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1.png"/><Relationship Id="rId1" Type="http://schemas.openxmlformats.org/officeDocument/2006/relationships/hyperlink" Target="http://git.oschina.net/mumu-osc/NiceFis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6.xml"/><Relationship Id="rId2" Type="http://schemas.openxmlformats.org/officeDocument/2006/relationships/hyperlink" Target="http://i.youku.com/i/UMzI1MjQ0MDgw/videos?spm=a2hzp.8253876.0.0" TargetMode="External"/><Relationship Id="rId1" Type="http://schemas.openxmlformats.org/officeDocument/2006/relationships/hyperlink" Target="https://my.oschina.net/mumu/blo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4010567" y="785859"/>
            <a:ext cx="4893000" cy="1115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225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Angular2.0视频教程</a:t>
            </a:r>
            <a:endParaRPr lang="en-GB" sz="225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Shape 62"/>
          <p:cNvSpPr txBox="1"/>
          <p:nvPr>
            <p:ph type="subTitle" idx="1"/>
          </p:nvPr>
        </p:nvSpPr>
        <p:spPr>
          <a:xfrm>
            <a:off x="4010567" y="2008592"/>
            <a:ext cx="4893000" cy="44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altLang="en-US" sz="16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第三节：</a:t>
            </a:r>
            <a:r>
              <a:rPr lang="zh-CN" sz="16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详解组件</a:t>
            </a:r>
            <a:endParaRPr lang="zh-CN" sz="16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4010567" y="2548759"/>
            <a:ext cx="4893000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/>
              <a:buNone/>
            </a:pPr>
            <a:r>
              <a:rPr lang="en-US" altLang="en-GB" sz="16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by </a:t>
            </a:r>
            <a:r>
              <a:rPr lang="en-GB" sz="165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大漠穷秋 2017-01</a:t>
            </a:r>
            <a:endParaRPr lang="en-GB" sz="165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3204568"/>
            <a:ext cx="9144001" cy="194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2"/>
          <a:srcRect l="28742" t="9185" r="28822" b="6497"/>
          <a:stretch>
            <a:fillRect/>
          </a:stretch>
        </p:blipFill>
        <p:spPr>
          <a:xfrm>
            <a:off x="1585436" y="1077278"/>
            <a:ext cx="2195989" cy="218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组件间通讯---@Input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26300" y="1400850"/>
            <a:ext cx="281940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96175" y="1400850"/>
            <a:ext cx="27241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组件间通讯---@Output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4" name="Shape 1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47470" y="1327785"/>
            <a:ext cx="6449695" cy="30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组件间通讯---利用Service通讯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1840" y="1089660"/>
            <a:ext cx="5099685" cy="371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5012375" y="1475970"/>
            <a:ext cx="424500" cy="4245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5491765" y="1502607"/>
            <a:ext cx="11820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OnChanges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5015550" y="2210615"/>
            <a:ext cx="424500" cy="4245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5491781" y="2223220"/>
            <a:ext cx="1928399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DoCheck</a:t>
            </a:r>
            <a:r>
              <a:rPr lang="en-GB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（不常用）</a:t>
            </a:r>
            <a:endParaRPr lang="en-GB" sz="1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012375" y="2898270"/>
            <a:ext cx="424500" cy="4245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5491765" y="2943789"/>
            <a:ext cx="21294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AfterContentChecked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012375" y="3609420"/>
            <a:ext cx="424500" cy="4245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491765" y="3669730"/>
            <a:ext cx="20391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AfterViewChecked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cxnSp>
        <p:nvCxnSpPr>
          <p:cNvPr id="153" name="Shape 153"/>
          <p:cNvCxnSpPr>
            <a:stCxn id="151" idx="2"/>
            <a:endCxn id="145" idx="2"/>
          </p:cNvCxnSpPr>
          <p:nvPr/>
        </p:nvCxnSpPr>
        <p:spPr>
          <a:xfrm rot="10800000">
            <a:off x="5012690" y="1688465"/>
            <a:ext cx="3175" cy="2133600"/>
          </a:xfrm>
          <a:prstGeom prst="curvedConnector3">
            <a:avLst>
              <a:gd name="adj1" fmla="val 28880000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4" name="Shape 154"/>
          <p:cNvCxnSpPr>
            <a:stCxn id="145" idx="4"/>
            <a:endCxn id="147" idx="0"/>
          </p:cNvCxnSpPr>
          <p:nvPr/>
        </p:nvCxnSpPr>
        <p:spPr>
          <a:xfrm>
            <a:off x="5225260" y="1900470"/>
            <a:ext cx="3175" cy="30988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5" name="Shape 155"/>
          <p:cNvCxnSpPr>
            <a:stCxn id="147" idx="4"/>
            <a:endCxn id="149" idx="0"/>
          </p:cNvCxnSpPr>
          <p:nvPr/>
        </p:nvCxnSpPr>
        <p:spPr>
          <a:xfrm flipH="1">
            <a:off x="5225260" y="2635115"/>
            <a:ext cx="3175" cy="26289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6" name="Shape 156"/>
          <p:cNvCxnSpPr>
            <a:stCxn id="149" idx="4"/>
            <a:endCxn id="151" idx="0"/>
          </p:cNvCxnSpPr>
          <p:nvPr/>
        </p:nvCxnSpPr>
        <p:spPr>
          <a:xfrm>
            <a:off x="5225260" y="3322770"/>
            <a:ext cx="0" cy="28638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7" name="Shape 157"/>
          <p:cNvSpPr/>
          <p:nvPr/>
        </p:nvSpPr>
        <p:spPr>
          <a:xfrm>
            <a:off x="540425" y="1263707"/>
            <a:ext cx="424500" cy="4245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312090" y="1806280"/>
            <a:ext cx="9180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OnInit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7440075" y="1477032"/>
            <a:ext cx="424500" cy="424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7864568" y="1502620"/>
            <a:ext cx="10335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OnDestroy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1738937" y="1270057"/>
            <a:ext cx="424500" cy="4245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1067394" y="1779610"/>
            <a:ext cx="17676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AfterContentInit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2610710" y="1779620"/>
            <a:ext cx="1767600" cy="30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latin typeface="微软雅黑" panose="020B0503020204020204" charset="-122"/>
                <a:ea typeface="微软雅黑" panose="020B0503020204020204" charset="-122"/>
                <a:cs typeface="Roboto Mono"/>
                <a:sym typeface="Roboto Mono"/>
              </a:rPr>
              <a:t>AfterViewInit</a:t>
            </a:r>
            <a:endParaRPr lang="en-GB" sz="1200">
              <a:latin typeface="微软雅黑" panose="020B0503020204020204" charset="-122"/>
              <a:ea typeface="微软雅黑" panose="020B0503020204020204" charset="-122"/>
              <a:cs typeface="Roboto Mono"/>
              <a:sym typeface="Roboto Mono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282250" y="1270057"/>
            <a:ext cx="424500" cy="4245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GB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5" name="Shape 165"/>
          <p:cNvCxnSpPr>
            <a:stCxn id="157" idx="6"/>
            <a:endCxn id="161" idx="2"/>
          </p:cNvCxnSpPr>
          <p:nvPr/>
        </p:nvCxnSpPr>
        <p:spPr>
          <a:xfrm>
            <a:off x="964925" y="1476592"/>
            <a:ext cx="773430" cy="635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166"/>
          <p:cNvCxnSpPr>
            <a:stCxn id="161" idx="6"/>
            <a:endCxn id="164" idx="2"/>
          </p:cNvCxnSpPr>
          <p:nvPr/>
        </p:nvCxnSpPr>
        <p:spPr>
          <a:xfrm>
            <a:off x="2163437" y="1482942"/>
            <a:ext cx="111887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7" name="Shape 167"/>
          <p:cNvCxnSpPr>
            <a:stCxn id="164" idx="6"/>
            <a:endCxn id="145" idx="0"/>
          </p:cNvCxnSpPr>
          <p:nvPr/>
        </p:nvCxnSpPr>
        <p:spPr>
          <a:xfrm flipV="1">
            <a:off x="3707130" y="1475740"/>
            <a:ext cx="1518285" cy="6985"/>
          </a:xfrm>
          <a:prstGeom prst="curvedConnector4">
            <a:avLst>
              <a:gd name="adj1" fmla="val 42995"/>
              <a:gd name="adj2" fmla="val 1427272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8" name="Shape 168"/>
          <p:cNvCxnSpPr>
            <a:stCxn id="151" idx="4"/>
            <a:endCxn id="159" idx="4"/>
          </p:cNvCxnSpPr>
          <p:nvPr/>
        </p:nvCxnSpPr>
        <p:spPr>
          <a:xfrm rot="5400000" flipH="1" flipV="1">
            <a:off x="5373053" y="1754188"/>
            <a:ext cx="2132330" cy="2427605"/>
          </a:xfrm>
          <a:prstGeom prst="curvedConnector3">
            <a:avLst>
              <a:gd name="adj1" fmla="val -11152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生命周期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钩子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0" name="Shape 170"/>
          <p:cNvCxnSpPr>
            <a:stCxn id="164" idx="6"/>
            <a:endCxn id="159" idx="0"/>
          </p:cNvCxnSpPr>
          <p:nvPr/>
        </p:nvCxnSpPr>
        <p:spPr>
          <a:xfrm flipV="1">
            <a:off x="3707130" y="1477010"/>
            <a:ext cx="3945890" cy="5715"/>
          </a:xfrm>
          <a:prstGeom prst="curvedConnector4">
            <a:avLst>
              <a:gd name="adj1" fmla="val 18345"/>
              <a:gd name="adj2" fmla="val 11522222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" name="文本框 0"/>
          <p:cNvSpPr txBox="1"/>
          <p:nvPr/>
        </p:nvSpPr>
        <p:spPr>
          <a:xfrm>
            <a:off x="311785" y="4436110"/>
            <a:ext cx="8520430" cy="319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hlinkClick r:id="rId1" tooltip="" action="ppaction://hlinkfile"/>
              </a:rPr>
              <a:t>https://angular.cn/docs/ts/latest/guide/lifecycle-hooks.html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生命周期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钩子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69562" y="1097040"/>
            <a:ext cx="4604874" cy="35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管道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84975" y="1094350"/>
            <a:ext cx="7803898" cy="33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473225" y="4406025"/>
            <a:ext cx="6039000" cy="49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管道是用来格式化数据的</a:t>
            </a:r>
            <a:endParaRPr lang="en-US" sz="18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管道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0137" y="1555695"/>
            <a:ext cx="7603724" cy="20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1552500" y="3643550"/>
            <a:ext cx="6039000" cy="49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内置管道</a:t>
            </a:r>
            <a:endParaRPr lang="en-US" sz="18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管道</a:t>
            </a:r>
            <a:endParaRPr lang="en-GB" sz="3600">
              <a:solidFill>
                <a:srgbClr val="1976D2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11700" y="4323000"/>
            <a:ext cx="8520600" cy="49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自定义管道</a:t>
            </a:r>
            <a:endParaRPr lang="en-US" sz="18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75815" y="1313180"/>
            <a:ext cx="4991735" cy="285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所有实例代码都在这里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406650" y="4450125"/>
            <a:ext cx="83307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350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http://git.oschina.net/mumu-osc/NiceFish</a:t>
            </a:r>
            <a:endParaRPr lang="en-GB" sz="1350" u="sng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  <a:hlinkClick r:id="rId1"/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33700" y="1093925"/>
            <a:ext cx="4276608" cy="33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Angular中文社区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87150" y="1357675"/>
            <a:ext cx="2969699" cy="29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Shape 71"/>
          <p:cNvSpPr txBox="1"/>
          <p:nvPr>
            <p:ph type="body" idx="1"/>
          </p:nvPr>
        </p:nvSpPr>
        <p:spPr>
          <a:xfrm>
            <a:off x="311700" y="1098300"/>
            <a:ext cx="8520600" cy="3808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endParaRPr lang="en-GB" sz="2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</a:pPr>
            <a:r>
              <a:rPr 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TS代码、</a:t>
            </a:r>
            <a:r>
              <a:rPr 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r>
              <a:rPr lang="zh-CN" alt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（数据绑定、事件绑定）</a:t>
            </a:r>
            <a:r>
              <a:rPr 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、外观</a:t>
            </a:r>
            <a:r>
              <a:rPr lang="zh-CN" alt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与动效、把服务注入给组件</a:t>
            </a:r>
            <a:endParaRPr lang="zh-CN" altLang="en-GB" sz="180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组件间通讯</a:t>
            </a:r>
            <a:endParaRPr lang="zh-CN" altLang="en-GB" sz="2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</a:pPr>
            <a:r>
              <a:rPr lang="en-GB" sz="18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@Input与@Output、借助于Service</a:t>
            </a:r>
            <a:endParaRPr lang="en-US" altLang="zh-CN" sz="171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sz="2200" i="1">
                <a:solidFill>
                  <a:schemeClr val="tx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ContentChild与ViewChild </a:t>
            </a:r>
            <a:endParaRPr lang="en-GB" altLang="en-US" sz="2200" i="1">
              <a:solidFill>
                <a:schemeClr val="tx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Wingdings" panose="05000000000000000000" charset="0"/>
              <a:buChar char="Ø"/>
            </a:pPr>
            <a:r>
              <a:rPr lang="en-GB" sz="2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生命周期</a:t>
            </a:r>
            <a:r>
              <a:rPr lang="zh-CN" altLang="en-GB" sz="22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钩子</a:t>
            </a:r>
            <a:endParaRPr lang="zh-CN" altLang="en-GB" sz="22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en-GB" sz="2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管道</a:t>
            </a:r>
            <a:endParaRPr lang="en-GB" sz="2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393791" y="1283604"/>
            <a:ext cx="8330700" cy="8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en-GB" sz="300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" name="Shape 133"/>
          <p:cNvSpPr txBox="1"/>
          <p:nvPr/>
        </p:nvSpPr>
        <p:spPr>
          <a:xfrm>
            <a:off x="393791" y="2257894"/>
            <a:ext cx="83307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GB" sz="18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file"/>
              </a:rPr>
              <a:t>https://my.oschina.net/mumu/blog</a:t>
            </a:r>
            <a:endParaRPr lang="en-GB" sz="18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  <a:hlinkClick r:id="rId1" action="ppaction://hlinkfile"/>
            </a:endParaRPr>
          </a:p>
        </p:txBody>
      </p:sp>
      <p:sp>
        <p:nvSpPr>
          <p:cNvPr id="2" name="Shape 133"/>
          <p:cNvSpPr txBox="1"/>
          <p:nvPr/>
        </p:nvSpPr>
        <p:spPr>
          <a:xfrm>
            <a:off x="393791" y="3036563"/>
            <a:ext cx="83307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zh-CN" altLang="en-GB" sz="18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请订阅：</a:t>
            </a:r>
            <a:r>
              <a:rPr lang="zh-CN" altLang="en-GB" sz="18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我的优酷频道</a:t>
            </a:r>
            <a:endParaRPr lang="zh-CN" altLang="en-GB" sz="18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基本概念</a:t>
            </a:r>
            <a:endParaRPr lang="zh-CN" altLang="en-US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311150" y="3943985"/>
            <a:ext cx="8521065" cy="496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目前几乎所有前端框架都号称自己是“组件化”的</a:t>
            </a:r>
            <a:endParaRPr lang="en-US" sz="18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4319300" y="1671800"/>
            <a:ext cx="287400" cy="2874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3073750" y="2418050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0" name="Shape 80"/>
          <p:cNvCxnSpPr>
            <a:stCxn id="78" idx="3"/>
            <a:endCxn id="79" idx="0"/>
          </p:cNvCxnSpPr>
          <p:nvPr/>
        </p:nvCxnSpPr>
        <p:spPr>
          <a:xfrm rot="5400000">
            <a:off x="3610775" y="1601900"/>
            <a:ext cx="459000" cy="11736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" name="Shape 81"/>
          <p:cNvSpPr/>
          <p:nvPr/>
        </p:nvSpPr>
        <p:spPr>
          <a:xfrm>
            <a:off x="4319300" y="2418050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5564850" y="2418050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Shape 83"/>
          <p:cNvCxnSpPr>
            <a:stCxn id="78" idx="3"/>
            <a:endCxn id="81" idx="0"/>
          </p:cNvCxnSpPr>
          <p:nvPr/>
        </p:nvCxnSpPr>
        <p:spPr>
          <a:xfrm rot="-5400000" flipH="1">
            <a:off x="4233575" y="2152700"/>
            <a:ext cx="459000" cy="720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" name="Shape 84"/>
          <p:cNvCxnSpPr>
            <a:stCxn id="78" idx="3"/>
            <a:endCxn id="82" idx="0"/>
          </p:cNvCxnSpPr>
          <p:nvPr/>
        </p:nvCxnSpPr>
        <p:spPr>
          <a:xfrm rot="-5400000" flipH="1">
            <a:off x="4856225" y="1530050"/>
            <a:ext cx="459000" cy="13173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" name="Shape 85"/>
          <p:cNvSpPr/>
          <p:nvPr/>
        </p:nvSpPr>
        <p:spPr>
          <a:xfrm>
            <a:off x="2681050" y="3184300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3322775" y="3184300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3856700" y="3160375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06225" y="3160387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5247950" y="3184287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5889675" y="3160387"/>
            <a:ext cx="287400" cy="287400"/>
          </a:xfrm>
          <a:prstGeom prst="cube">
            <a:avLst>
              <a:gd name="adj" fmla="val 25000"/>
            </a:avLst>
          </a:prstGeom>
          <a:solidFill>
            <a:srgbClr val="0F9D5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1" name="Shape 91"/>
          <p:cNvCxnSpPr>
            <a:stCxn id="79" idx="3"/>
            <a:endCxn id="85" idx="0"/>
          </p:cNvCxnSpPr>
          <p:nvPr/>
        </p:nvCxnSpPr>
        <p:spPr>
          <a:xfrm rot="5400000">
            <a:off x="2781775" y="2784500"/>
            <a:ext cx="478800" cy="3207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2" name="Shape 92"/>
          <p:cNvCxnSpPr>
            <a:stCxn id="79" idx="3"/>
            <a:endCxn id="86" idx="0"/>
          </p:cNvCxnSpPr>
          <p:nvPr/>
        </p:nvCxnSpPr>
        <p:spPr>
          <a:xfrm rot="-5400000" flipH="1">
            <a:off x="3102625" y="2784350"/>
            <a:ext cx="478800" cy="3210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" name="Shape 93"/>
          <p:cNvCxnSpPr>
            <a:stCxn id="81" idx="3"/>
            <a:endCxn id="87" idx="0"/>
          </p:cNvCxnSpPr>
          <p:nvPr/>
        </p:nvCxnSpPr>
        <p:spPr>
          <a:xfrm rot="5400000">
            <a:off x="4004375" y="2737550"/>
            <a:ext cx="454800" cy="390600"/>
          </a:xfrm>
          <a:prstGeom prst="curvedConnector3">
            <a:avLst>
              <a:gd name="adj1" fmla="val 500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" name="Shape 94"/>
          <p:cNvCxnSpPr>
            <a:stCxn id="81" idx="3"/>
            <a:endCxn id="88" idx="0"/>
          </p:cNvCxnSpPr>
          <p:nvPr/>
        </p:nvCxnSpPr>
        <p:spPr>
          <a:xfrm rot="-5400000" flipH="1">
            <a:off x="4379075" y="2753450"/>
            <a:ext cx="454800" cy="358800"/>
          </a:xfrm>
          <a:prstGeom prst="curved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" name="Shape 95"/>
          <p:cNvCxnSpPr>
            <a:stCxn id="82" idx="3"/>
            <a:endCxn id="89" idx="0"/>
          </p:cNvCxnSpPr>
          <p:nvPr/>
        </p:nvCxnSpPr>
        <p:spPr>
          <a:xfrm rot="5400000">
            <a:off x="5310675" y="2822300"/>
            <a:ext cx="478800" cy="24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>
            <a:stCxn id="82" idx="3"/>
            <a:endCxn id="90" idx="0"/>
          </p:cNvCxnSpPr>
          <p:nvPr/>
        </p:nvCxnSpPr>
        <p:spPr>
          <a:xfrm rot="-5400000" flipH="1">
            <a:off x="5643525" y="2734550"/>
            <a:ext cx="454800" cy="396600"/>
          </a:xfrm>
          <a:prstGeom prst="curvedConnector3">
            <a:avLst>
              <a:gd name="adj1" fmla="val 500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4843250" y="1671787"/>
            <a:ext cx="762300" cy="28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根组件</a:t>
            </a:r>
            <a:endParaRPr lang="en-GB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---TS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lang="zh-CN" altLang="en-US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2780" y="1322705"/>
            <a:ext cx="2981325" cy="256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图片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65" y="1268730"/>
            <a:ext cx="4378960" cy="2671445"/>
          </a:xfrm>
          <a:prstGeom prst="rect">
            <a:avLst/>
          </a:prstGeom>
        </p:spPr>
      </p:pic>
      <p:sp>
        <p:nvSpPr>
          <p:cNvPr id="77" name="Shape 77"/>
          <p:cNvSpPr txBox="1"/>
          <p:nvPr/>
        </p:nvSpPr>
        <p:spPr>
          <a:xfrm>
            <a:off x="311785" y="4223385"/>
            <a:ext cx="8521065" cy="4965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p>
            <a:pPr lvl="0" algn="ctr" rtl="0">
              <a:spcBef>
                <a:spcPts val="0"/>
              </a:spcBef>
              <a:buNone/>
            </a:pPr>
            <a:r>
              <a:rPr lang="en-US" sz="18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无论何种前端框架，反正浏览器只认识JS、CSS、HTML</a:t>
            </a:r>
            <a:endParaRPr lang="en-US" sz="1800" b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模板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43262" y="1533525"/>
            <a:ext cx="26574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数据绑定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08705" y="1165860"/>
            <a:ext cx="1927225" cy="281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事件绑定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94255" y="1108710"/>
            <a:ext cx="4555490" cy="353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动效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18299" y="1289624"/>
            <a:ext cx="5907400" cy="334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---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把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服务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注入给组件</a:t>
            </a:r>
            <a:endParaRPr lang="zh-CN" alt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72615" y="1101090"/>
            <a:ext cx="5398135" cy="3421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WPS 演示</Application>
  <PresentationFormat/>
  <Paragraphs>104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Arial</vt:lpstr>
      <vt:lpstr>微软雅黑</vt:lpstr>
      <vt:lpstr>Roboto Mono</vt:lpstr>
      <vt:lpstr>Segoe Print</vt:lpstr>
      <vt:lpstr>Roboto</vt:lpstr>
      <vt:lpstr>Wingdings</vt:lpstr>
      <vt:lpstr>simple-light-2</vt:lpstr>
      <vt:lpstr>Global Master</vt:lpstr>
      <vt:lpstr>Angular2.0视频教程</vt:lpstr>
      <vt:lpstr>内容提要</vt:lpstr>
      <vt:lpstr>组件与指令</vt:lpstr>
      <vt:lpstr>模板</vt:lpstr>
      <vt:lpstr>模板</vt:lpstr>
      <vt:lpstr>数据绑定</vt:lpstr>
      <vt:lpstr>组件间通讯---事件绑定</vt:lpstr>
      <vt:lpstr>动效</vt:lpstr>
      <vt:lpstr>服务</vt:lpstr>
      <vt:lpstr>组件间通讯---@Input</vt:lpstr>
      <vt:lpstr>组件间通讯---@Output</vt:lpstr>
      <vt:lpstr>组件间通讯---利用Service通讯</vt:lpstr>
      <vt:lpstr>组件的生命周期</vt:lpstr>
      <vt:lpstr>组件的生命周期</vt:lpstr>
      <vt:lpstr>管道</vt:lpstr>
      <vt:lpstr>管道</vt:lpstr>
      <vt:lpstr>管道</vt:lpstr>
      <vt:lpstr>所有实例代码都在这里</vt:lpstr>
      <vt:lpstr>Angular中文社区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Angular基础教程</dc:title>
  <dc:creator/>
  <cp:lastModifiedBy>zhangxf10</cp:lastModifiedBy>
  <cp:revision>111</cp:revision>
  <dcterms:created xsi:type="dcterms:W3CDTF">2017-02-12T03:00:51Z</dcterms:created>
  <dcterms:modified xsi:type="dcterms:W3CDTF">2017-02-12T04:36:43Z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